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85" r:id="rId2"/>
  </p:sldMasterIdLst>
  <p:notesMasterIdLst>
    <p:notesMasterId r:id="rId10"/>
  </p:notesMasterIdLst>
  <p:sldIdLst>
    <p:sldId id="263" r:id="rId3"/>
    <p:sldId id="257"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66" d="100"/>
          <a:sy n="66" d="100"/>
        </p:scale>
        <p:origin x="102" y="21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BCE5F-F714-4A07-8ACE-DC17F8ED942A}" type="datetimeFigureOut">
              <a:rPr lang="en-IN" smtClean="0"/>
              <a:t>10-Aug-2024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6016D-5374-4D90-8013-C8E0AD668C86}" type="slidenum">
              <a:rPr lang="en-IN" smtClean="0"/>
              <a:t>‹#›</a:t>
            </a:fld>
            <a:endParaRPr lang="en-IN"/>
          </a:p>
        </p:txBody>
      </p:sp>
    </p:spTree>
    <p:extLst>
      <p:ext uri="{BB962C8B-B14F-4D97-AF65-F5344CB8AC3E}">
        <p14:creationId xmlns:p14="http://schemas.microsoft.com/office/powerpoint/2010/main" val="192557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B6016D-5374-4D90-8013-C8E0AD668C86}" type="slidenum">
              <a:rPr lang="en-IN" smtClean="0"/>
              <a:t>1</a:t>
            </a:fld>
            <a:endParaRPr lang="en-IN"/>
          </a:p>
        </p:txBody>
      </p:sp>
    </p:spTree>
    <p:extLst>
      <p:ext uri="{BB962C8B-B14F-4D97-AF65-F5344CB8AC3E}">
        <p14:creationId xmlns:p14="http://schemas.microsoft.com/office/powerpoint/2010/main" val="2111253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 </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GM % Button</a:t>
            </a:r>
            <a:endParaRPr dirty="0"/>
          </a:p>
          <a:p>
            <a:r>
              <a:rPr b="0" dirty="0"/>
              <a:t>No alt text provided</a:t>
            </a:r>
            <a:endParaRPr dirty="0"/>
          </a:p>
          <a:p>
            <a:endParaRPr dirty="0"/>
          </a:p>
          <a:p>
            <a:r>
              <a:rPr b="1" dirty="0"/>
              <a:t>NP % Visual</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 </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378754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643111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247689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514043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8/10/2024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025760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8/10/2024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28829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8/10/2024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26459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61862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9719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561072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C7D807A-D3EC-4DEA-86E2-120E4093F1A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24658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671813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7D807A-D3EC-4DEA-86E2-120E4093F1A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1077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481322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797915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832279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8/10/2024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8/10/2024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7ED9C8-F09A-4D9E-BEC0-4725162E21FF}" type="datetimeFigureOut">
              <a:rPr lang="en-US" smtClean="0"/>
              <a:t>8/10/2024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209567741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9dcd249f-0ece-4780-8ec9-1514900cc029/?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9dcd249f-0ece-4780-8ec9-1514900cc029/?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9dcd249f-0ece-4780-8ec9-1514900cc029/?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9dcd249f-0ece-4780-8ec9-1514900cc029/?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9dcd249f-0ece-4780-8ec9-1514900cc029/?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9dcd249f-0ece-4780-8ec9-1514900cc029/?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002A-CEA1-4153-AB3F-FE8684A60D38}"/>
              </a:ext>
            </a:extLst>
          </p:cNvPr>
          <p:cNvSpPr>
            <a:spLocks noGrp="1"/>
          </p:cNvSpPr>
          <p:nvPr>
            <p:ph type="ctrTitle"/>
          </p:nvPr>
        </p:nvSpPr>
        <p:spPr>
          <a:xfrm>
            <a:off x="2211842" y="1629229"/>
            <a:ext cx="8915399" cy="2262781"/>
          </a:xfrm>
        </p:spPr>
        <p:txBody>
          <a:bodyPr/>
          <a:lstStyle/>
          <a:p>
            <a:pPr algn="ctr"/>
            <a:r>
              <a:rPr lang="en-US" dirty="0"/>
              <a:t>Power  BI 360 Project</a:t>
            </a:r>
            <a:endParaRPr lang="en-IN" dirty="0"/>
          </a:p>
        </p:txBody>
      </p:sp>
      <p:sp>
        <p:nvSpPr>
          <p:cNvPr id="3" name="Subtitle 2">
            <a:extLst>
              <a:ext uri="{FF2B5EF4-FFF2-40B4-BE49-F238E27FC236}">
                <a16:creationId xmlns:a16="http://schemas.microsoft.com/office/drawing/2014/main" id="{C5638CEE-EBD4-4DFA-ACE1-4AA1BD2DD675}"/>
              </a:ext>
            </a:extLst>
          </p:cNvPr>
          <p:cNvSpPr>
            <a:spLocks noGrp="1"/>
          </p:cNvSpPr>
          <p:nvPr>
            <p:ph type="subTitle" idx="1"/>
          </p:nvPr>
        </p:nvSpPr>
        <p:spPr>
          <a:xfrm>
            <a:off x="8374743" y="6263538"/>
            <a:ext cx="3381828" cy="477724"/>
          </a:xfrm>
        </p:spPr>
        <p:txBody>
          <a:bodyPr/>
          <a:lstStyle/>
          <a:p>
            <a:r>
              <a:rPr lang="en-US" dirty="0"/>
              <a:t>Created by Prateek Sood</a:t>
            </a:r>
            <a:endParaRPr lang="en-IN" dirty="0"/>
          </a:p>
        </p:txBody>
      </p:sp>
    </p:spTree>
    <p:extLst>
      <p:ext uri="{BB962C8B-B14F-4D97-AF65-F5344CB8AC3E}">
        <p14:creationId xmlns:p14="http://schemas.microsoft.com/office/powerpoint/2010/main" val="2519485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image ,textbox ,textbox ,textbox ,textbox ,textbox ,textbox ,textbox ,textbox ,textbox ,shape ,textbox ,textbox ,textbox ,textbox ,textbox ,textbox ,card ,textbox ,textbox ,card.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licer ,slicer ,slicer ,Net Sales Performance Over Time  ,pivotTable ,pivotTable ,card ,card ,textbox ,slicer ,slicer ,slicer ,kpi ,textbox ,kpi ,kpi ,textbox ,textbox ,image ,shape ,image ,image ,image ,image ,image ,image ,shape ,textbox ,slicer ,card ,shape.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card ,textbox ,slicer ,slicer ,slicer ,image ,shape ,image ,image ,image ,image ,image ,image ,shape ,tableEx ,pivotTable ,textbox ,scatterChart ,textbox ,donutChart ,shape ,donutChart ,textbox ,slicer ,slicer.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image ,shape ,pivotTable ,pivotTable ,textbox ,scatterChart ,actionButton ,textbox ,donutChart ,shape ,waterfallChart ,textbox ,GM % Button ,NP % Visual.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Marketing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Net Sales Performance Over Time  ,textbox ,slicer ,slicer ,slicer ,kpi ,textbox ,kpi ,kpi ,textbox ,textbox ,image ,shape ,image ,image ,image ,image ,image ,image ,shape ,pivotTable ,pivotTable ,textbox ,textbox.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slicer ,slicer ,slicer ,kpi ,textbox ,kpi ,kpi ,textbox ,textbox ,image ,shape ,image ,image ,image ,image ,image ,image ,textbox ,kpi ,textbox ,donutChart ,textbox ,donutChart ,textbox ,tableEx ,lineClusteredColumnComboChart ,ribbonChart ,textbox ,pivotTable ,textbox ,pivotTable ,textbox ,textbox ,textbox ,slicer ,shape.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TotalTime>
  <Words>943</Words>
  <Application>Microsoft Office PowerPoint</Application>
  <PresentationFormat>Widescreen</PresentationFormat>
  <Paragraphs>549</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Calibri</vt:lpstr>
      <vt:lpstr>Calibri Light</vt:lpstr>
      <vt:lpstr>Century Gothic</vt:lpstr>
      <vt:lpstr>Wingdings 3</vt:lpstr>
      <vt:lpstr>Custom Design</vt:lpstr>
      <vt:lpstr>Wisp</vt:lpstr>
      <vt:lpstr>Power  BI 360 Project</vt:lpstr>
      <vt:lpstr>Home</vt:lpstr>
      <vt:lpstr>Finance View</vt:lpstr>
      <vt:lpstr>Sales View</vt:lpstr>
      <vt:lpstr>Marketing View</vt:lpstr>
      <vt:lpstr>Supply Chain View</vt:lpstr>
      <vt:lpstr>Executive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PRATEEK SOOD</cp:lastModifiedBy>
  <cp:revision>7</cp:revision>
  <dcterms:created xsi:type="dcterms:W3CDTF">2016-09-04T11:54:55Z</dcterms:created>
  <dcterms:modified xsi:type="dcterms:W3CDTF">2024-08-10T12:23:07Z</dcterms:modified>
</cp:coreProperties>
</file>